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4" r:id="rId19"/>
    <p:sldId id="437" r:id="rId20"/>
    <p:sldId id="438" r:id="rId21"/>
    <p:sldId id="439" r:id="rId22"/>
    <p:sldId id="440" r:id="rId23"/>
    <p:sldId id="300" r:id="rId24"/>
    <p:sldId id="311" r:id="rId25"/>
    <p:sldId id="401" r:id="rId26"/>
    <p:sldId id="288" r:id="rId27"/>
    <p:sldId id="40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FC0"/>
    <a:srgbClr val="014B8E"/>
    <a:srgbClr val="002A51"/>
    <a:srgbClr val="0074D9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39114" y="876693"/>
            <a:ext cx="101818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28 AGOSTO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119DE-CD06-FB48-B47C-F35DB5C37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4" y="1497261"/>
            <a:ext cx="5713524" cy="4656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48066" y="3396342"/>
            <a:ext cx="8317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25145"/>
            <a:ext cx="4805339" cy="39622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0D3FA-ED2C-7F4B-90A7-B7264032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152" y="1415986"/>
            <a:ext cx="5922736" cy="47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20091-7DE3-424B-9E77-7AA08ABD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580268"/>
            <a:ext cx="7203482" cy="5871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512187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541895" y="1665514"/>
            <a:ext cx="6088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541895" y="4145099"/>
            <a:ext cx="2554105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22DA2-E96C-0148-998B-46BDD1F5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" y="1498414"/>
            <a:ext cx="5950857" cy="4850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7B1C73-B48A-7444-8107-FE7B82B7B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98414"/>
            <a:ext cx="5950859" cy="48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1970C-C575-C04B-9F3E-F100943A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69" y="548603"/>
            <a:ext cx="9771524" cy="598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39137" y="354001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B6FD3-18A0-D84D-9288-E559063B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96" y="781050"/>
            <a:ext cx="9106807" cy="563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12F8F-6B03-0647-93A1-DFFD51110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57" y="1421624"/>
            <a:ext cx="3643222" cy="3672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1D618-7E16-D14D-8B50-A1FB86CE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835" y="1421624"/>
            <a:ext cx="3606872" cy="3672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F3CE8-1C3B-3A43-9598-E93FAF8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564" y="1421624"/>
            <a:ext cx="3612679" cy="3672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8F73B-A0C7-634E-B8AD-78DD97ACFAA1}"/>
              </a:ext>
            </a:extLst>
          </p:cNvPr>
          <p:cNvSpPr txBox="1"/>
          <p:nvPr/>
        </p:nvSpPr>
        <p:spPr>
          <a:xfrm>
            <a:off x="4646532" y="0"/>
            <a:ext cx="2898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O’HIGGINS</a:t>
            </a:r>
          </a:p>
        </p:txBody>
      </p:sp>
    </p:spTree>
    <p:extLst>
      <p:ext uri="{BB962C8B-B14F-4D97-AF65-F5344CB8AC3E}">
        <p14:creationId xmlns:p14="http://schemas.microsoft.com/office/powerpoint/2010/main" val="377061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D07E45-F532-C342-90D7-61DD44FF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3" y="1379764"/>
            <a:ext cx="3913118" cy="3925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287992-3C7F-7348-B929-D0D584F0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237" y="1249134"/>
            <a:ext cx="3792564" cy="3914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391DB-E3FE-8043-8DF5-88664CE1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408" y="1249134"/>
            <a:ext cx="3821193" cy="3878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D6987-F0C3-354F-9BA4-44EFA55D9E3A}"/>
              </a:ext>
            </a:extLst>
          </p:cNvPr>
          <p:cNvSpPr txBox="1"/>
          <p:nvPr/>
        </p:nvSpPr>
        <p:spPr>
          <a:xfrm>
            <a:off x="4646532" y="0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ARAUCANÍA</a:t>
            </a:r>
          </a:p>
        </p:txBody>
      </p:sp>
    </p:spTree>
    <p:extLst>
      <p:ext uri="{BB962C8B-B14F-4D97-AF65-F5344CB8AC3E}">
        <p14:creationId xmlns:p14="http://schemas.microsoft.com/office/powerpoint/2010/main" val="276973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F0E28-19F8-554C-B46A-67A87202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9" y="1249134"/>
            <a:ext cx="3818303" cy="3914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AC589-287B-9040-B9A2-B0AFAC54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10" y="1249134"/>
            <a:ext cx="3801498" cy="3878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EE93C-EAF9-FF4D-8BC2-2ADF1F914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103" y="1266201"/>
            <a:ext cx="3801498" cy="3897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B6B5E-7092-4F4F-8C7B-362142308628}"/>
              </a:ext>
            </a:extLst>
          </p:cNvPr>
          <p:cNvSpPr txBox="1"/>
          <p:nvPr/>
        </p:nvSpPr>
        <p:spPr>
          <a:xfrm>
            <a:off x="4646532" y="0"/>
            <a:ext cx="2944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 LAGOS</a:t>
            </a:r>
          </a:p>
        </p:txBody>
      </p:sp>
    </p:spTree>
    <p:extLst>
      <p:ext uri="{BB962C8B-B14F-4D97-AF65-F5344CB8AC3E}">
        <p14:creationId xmlns:p14="http://schemas.microsoft.com/office/powerpoint/2010/main" val="320900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2C7F5-827F-FD4E-8003-2A6F2BF3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5" y="1195307"/>
            <a:ext cx="6082231" cy="4478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6C6DD6-6FC8-0C41-8B9B-5CEF8AB2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25" y="1189564"/>
            <a:ext cx="5944275" cy="4478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9B5DF-532B-054B-9CA3-55F03FC3A24E}"/>
              </a:ext>
            </a:extLst>
          </p:cNvPr>
          <p:cNvSpPr txBox="1"/>
          <p:nvPr/>
        </p:nvSpPr>
        <p:spPr>
          <a:xfrm>
            <a:off x="4646532" y="0"/>
            <a:ext cx="2944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 LAGOS</a:t>
            </a:r>
          </a:p>
        </p:txBody>
      </p:sp>
    </p:spTree>
    <p:extLst>
      <p:ext uri="{BB962C8B-B14F-4D97-AF65-F5344CB8AC3E}">
        <p14:creationId xmlns:p14="http://schemas.microsoft.com/office/powerpoint/2010/main" val="58377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8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26 de Agosto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8601732" y="362568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(64% del total)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9E69-F83A-914B-B638-760A6E47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30300"/>
            <a:ext cx="10071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26 de Agosto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DE711-043B-6C4C-BF55-406B82B1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7" y="1195008"/>
            <a:ext cx="10101943" cy="50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57FFC-FBC8-A44A-9047-B2D4B5CB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34" y="799044"/>
            <a:ext cx="6848929" cy="55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96932-830C-384E-A5DD-44E42E65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5" y="848412"/>
            <a:ext cx="8681357" cy="55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BCFF2C-1B4C-5848-8918-7C788670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57" y="854762"/>
            <a:ext cx="8850086" cy="5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0F50A-5CA6-7445-BD6C-2DAF57D9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78" y="573756"/>
            <a:ext cx="7142843" cy="5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BF2DA2-D235-5447-8944-C0FED1E9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327" y="1673363"/>
            <a:ext cx="5860925" cy="4744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1BED8B-BCD8-B644-82A7-F801AFA7F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6" y="1673363"/>
            <a:ext cx="5905884" cy="4744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986002">
            <a:off x="3960381" y="3956126"/>
            <a:ext cx="175683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21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2958620">
            <a:off x="9486569" y="3807758"/>
            <a:ext cx="1657444" cy="8127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EB759-CBE3-5E4B-9666-BB4FBCE95DF1}"/>
              </a:ext>
            </a:extLst>
          </p:cNvPr>
          <p:cNvSpPr txBox="1"/>
          <p:nvPr/>
        </p:nvSpPr>
        <p:spPr>
          <a:xfrm>
            <a:off x="10649699" y="3320807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46FC0"/>
                </a:solidFill>
              </a:rPr>
              <a:t>-34%</a:t>
            </a:r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EFF0C1-B47D-E847-9789-21ACF325B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31" y="2012535"/>
            <a:ext cx="5183017" cy="4298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18ED0D-3299-D740-9F65-88EE7BF2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9" y="2012535"/>
            <a:ext cx="5296181" cy="43488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21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28 AGOSTO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3421803">
            <a:off x="3643230" y="4116563"/>
            <a:ext cx="1608597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3471407">
            <a:off x="9107610" y="3923655"/>
            <a:ext cx="1690720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37575</TotalTime>
  <Words>406</Words>
  <Application>Microsoft Macintosh PowerPoint</Application>
  <PresentationFormat>Widescreen</PresentationFormat>
  <Paragraphs>92</Paragraphs>
  <Slides>27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281</cp:revision>
  <dcterms:created xsi:type="dcterms:W3CDTF">2021-01-30T18:55:16Z</dcterms:created>
  <dcterms:modified xsi:type="dcterms:W3CDTF">2021-08-28T18:10:23Z</dcterms:modified>
</cp:coreProperties>
</file>